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6" r:id="rId1"/>
    <p:sldMasterId id="2147483864" r:id="rId2"/>
    <p:sldMasterId id="2147483664" r:id="rId3"/>
  </p:sldMasterIdLst>
  <p:notesMasterIdLst>
    <p:notesMasterId r:id="rId11"/>
  </p:notesMasterIdLst>
  <p:handoutMasterIdLst>
    <p:handoutMasterId r:id="rId12"/>
  </p:handoutMasterIdLst>
  <p:sldIdLst>
    <p:sldId id="593" r:id="rId4"/>
    <p:sldId id="587" r:id="rId5"/>
    <p:sldId id="548" r:id="rId6"/>
    <p:sldId id="588" r:id="rId7"/>
    <p:sldId id="591" r:id="rId8"/>
    <p:sldId id="590" r:id="rId9"/>
    <p:sldId id="589" r:id="rId1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 scaleToFitPaper="1"/>
  <p:clrMru>
    <a:srgbClr val="CC0000"/>
    <a:srgbClr val="FEFAFA"/>
    <a:srgbClr val="00FF00"/>
    <a:srgbClr val="FF89D0"/>
    <a:srgbClr val="FFB61C"/>
    <a:srgbClr val="D73535"/>
    <a:srgbClr val="FF0000"/>
    <a:srgbClr val="FFFFFF"/>
    <a:srgbClr val="D1100D"/>
    <a:srgbClr val="AC10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89964" autoAdjust="0"/>
  </p:normalViewPr>
  <p:slideViewPr>
    <p:cSldViewPr>
      <p:cViewPr>
        <p:scale>
          <a:sx n="50" d="100"/>
          <a:sy n="50" d="100"/>
        </p:scale>
        <p:origin x="-1350" y="-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6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AF6C0C-123B-A549-957D-EB796509DC08}" type="datetimeFigureOut">
              <a:rPr lang="en-US"/>
              <a:pPr>
                <a:defRPr/>
              </a:pPr>
              <a:t>9/15/2013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A13D6B-4513-DA46-BABA-8A8C91FEF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505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945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2995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Lucida Grande" charset="0"/>
              <a:ea typeface="ＭＳ Ｐゴシック" charset="0"/>
              <a:cs typeface="ＭＳ Ｐゴシック" charset="0"/>
              <a:sym typeface="Lucida Grande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Lucida Grande" charset="0"/>
              <a:ea typeface="ＭＳ Ｐゴシック" charset="0"/>
              <a:cs typeface="ＭＳ Ｐゴシック" charset="0"/>
              <a:sym typeface="Lucida Grande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Lucida Grande" charset="0"/>
              <a:ea typeface="ＭＳ Ｐゴシック" charset="0"/>
              <a:cs typeface="ＭＳ Ｐゴシック" charset="0"/>
              <a:sym typeface="Lucida Grande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Lucida Grande" charset="0"/>
              <a:ea typeface="ＭＳ Ｐゴシック" charset="0"/>
              <a:cs typeface="ＭＳ Ｐゴシック" charset="0"/>
              <a:sym typeface="Lucida Grande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Lucida Grande" charset="0"/>
              <a:ea typeface="ＭＳ Ｐゴシック" charset="0"/>
              <a:cs typeface="ＭＳ Ｐゴシック" charset="0"/>
              <a:sym typeface="Lucida Grande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918FA0EF-E102-7940-B646-6D53463881AE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8A59BCBF-EA45-DA40-A726-C3B1B3F1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58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918FA0EF-E102-7940-B646-6D53463881AE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8A59BCBF-EA45-DA40-A726-C3B1B3F1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56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918FA0EF-E102-7940-B646-6D53463881AE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8A59BCBF-EA45-DA40-A726-C3B1B3F1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0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756CDF6-913E-624A-AC78-EA8B275B79C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A257E0F1-47E2-1848-A34E-83F7D0EEF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74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756CDF6-913E-624A-AC78-EA8B275B79C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A257E0F1-47E2-1848-A34E-83F7D0EEF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71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756CDF6-913E-624A-AC78-EA8B275B79C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A257E0F1-47E2-1848-A34E-83F7D0EEF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2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756CDF6-913E-624A-AC78-EA8B275B79C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A257E0F1-47E2-1848-A34E-83F7D0EEF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108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756CDF6-913E-624A-AC78-EA8B275B79C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A257E0F1-47E2-1848-A34E-83F7D0EEF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756CDF6-913E-624A-AC78-EA8B275B79C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A257E0F1-47E2-1848-A34E-83F7D0EEF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10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756CDF6-913E-624A-AC78-EA8B275B79C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A257E0F1-47E2-1848-A34E-83F7D0EEF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441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756CDF6-913E-624A-AC78-EA8B275B79C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A257E0F1-47E2-1848-A34E-83F7D0EEF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05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918FA0EF-E102-7940-B646-6D53463881AE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8A59BCBF-EA45-DA40-A726-C3B1B3F1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32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756CDF6-913E-624A-AC78-EA8B275B79C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A257E0F1-47E2-1848-A34E-83F7D0EEF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592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756CDF6-913E-624A-AC78-EA8B275B79C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A257E0F1-47E2-1848-A34E-83F7D0EEF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76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756CDF6-913E-624A-AC78-EA8B275B79C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A257E0F1-47E2-1848-A34E-83F7D0EEF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95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5724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9451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9623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6998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8608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9151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41261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918FA0EF-E102-7940-B646-6D53463881AE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8A59BCBF-EA45-DA40-A726-C3B1B3F1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422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1866944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22088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06997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4213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918FA0EF-E102-7940-B646-6D53463881AE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8A59BCBF-EA45-DA40-A726-C3B1B3F1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2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918FA0EF-E102-7940-B646-6D53463881AE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8A59BCBF-EA45-DA40-A726-C3B1B3F1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2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918FA0EF-E102-7940-B646-6D53463881AE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8A59BCBF-EA45-DA40-A726-C3B1B3F1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27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918FA0EF-E102-7940-B646-6D53463881AE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8A59BCBF-EA45-DA40-A726-C3B1B3F1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20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918FA0EF-E102-7940-B646-6D53463881AE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8A59BCBF-EA45-DA40-A726-C3B1B3F1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69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918FA0EF-E102-7940-B646-6D53463881AE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8A59BCBF-EA45-DA40-A726-C3B1B3F1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37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30556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47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3021733" cy="97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69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429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ＭＳ Ｐゴシック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ＭＳ Ｐゴシック" charset="0"/>
          <a:cs typeface="ＭＳ Ｐゴシック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ＭＳ Ｐゴシック" charset="0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trypearsontexa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pearsonschool.com/TexasScienceC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school.com/TexasScienceC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asteringastronomy.com/" TargetMode="External"/><Relationship Id="rId5" Type="http://schemas.openxmlformats.org/officeDocument/2006/relationships/hyperlink" Target="http://www.pearsonhighered.com/unfoldthewonders/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masteringgeology.com/" TargetMode="External"/><Relationship Id="rId4" Type="http://schemas.openxmlformats.org/officeDocument/2006/relationships/hyperlink" Target="http://www.pearsonhighered.com/tarbuck13einf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masteringaandp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mycrimeki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2100" y="1816100"/>
            <a:ext cx="6688138" cy="6299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657600"/>
            <a:ext cx="7643813" cy="12827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87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2600" y="2133600"/>
            <a:ext cx="12115800" cy="7010400"/>
            <a:chOff x="1473200" y="838200"/>
            <a:chExt cx="10515600" cy="8229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28697" t="57292" r="51391" b="8333"/>
            <a:stretch>
              <a:fillRect/>
            </a:stretch>
          </p:blipFill>
          <p:spPr bwMode="auto">
            <a:xfrm>
              <a:off x="9474200" y="838200"/>
              <a:ext cx="2514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l="71449" t="57292" r="8639" b="7291"/>
            <a:stretch>
              <a:fillRect/>
            </a:stretch>
          </p:blipFill>
          <p:spPr bwMode="auto">
            <a:xfrm>
              <a:off x="4216400" y="6400800"/>
              <a:ext cx="25146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l="50366" t="57291" r="30307" b="7292"/>
            <a:stretch>
              <a:fillRect/>
            </a:stretch>
          </p:blipFill>
          <p:spPr bwMode="auto">
            <a:xfrm>
              <a:off x="4216400" y="3581400"/>
              <a:ext cx="25146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 l="7614" t="58333" r="72474" b="6250"/>
            <a:stretch>
              <a:fillRect/>
            </a:stretch>
          </p:blipFill>
          <p:spPr bwMode="auto">
            <a:xfrm>
              <a:off x="1473200" y="6400800"/>
              <a:ext cx="25908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rcRect l="50366" t="16667" r="30307" b="47916"/>
            <a:stretch>
              <a:fillRect/>
            </a:stretch>
          </p:blipFill>
          <p:spPr bwMode="auto">
            <a:xfrm>
              <a:off x="1549400" y="3657600"/>
              <a:ext cx="25146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/>
            <a:srcRect l="7614" t="17709" r="73060" b="47916"/>
            <a:stretch>
              <a:fillRect/>
            </a:stretch>
          </p:blipFill>
          <p:spPr bwMode="auto">
            <a:xfrm>
              <a:off x="6883400" y="838200"/>
              <a:ext cx="24384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/>
            <a:srcRect l="71669" t="44791" r="9004" b="19792"/>
            <a:stretch>
              <a:fillRect/>
            </a:stretch>
          </p:blipFill>
          <p:spPr bwMode="auto">
            <a:xfrm>
              <a:off x="9474200" y="3581400"/>
              <a:ext cx="25146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/>
            <a:srcRect l="50586" t="44792" r="30088" b="17708"/>
            <a:stretch>
              <a:fillRect/>
            </a:stretch>
          </p:blipFill>
          <p:spPr bwMode="auto">
            <a:xfrm>
              <a:off x="9474200" y="6400800"/>
              <a:ext cx="25146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 l="29283" t="44792" r="51391" b="18750"/>
            <a:stretch>
              <a:fillRect/>
            </a:stretch>
          </p:blipFill>
          <p:spPr bwMode="auto">
            <a:xfrm>
              <a:off x="6883400" y="3581400"/>
              <a:ext cx="25146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/>
            <a:srcRect l="7833" t="44792" r="72255" b="19792"/>
            <a:stretch>
              <a:fillRect/>
            </a:stretch>
          </p:blipFill>
          <p:spPr bwMode="auto">
            <a:xfrm>
              <a:off x="6807200" y="6400800"/>
              <a:ext cx="25908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347224" y="1981200"/>
            <a:ext cx="62377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To preview the following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programs please visit: </a:t>
            </a:r>
          </a:p>
          <a:p>
            <a:r>
              <a:rPr lang="en-US" sz="3600" b="1" dirty="0" smtClean="0">
                <a:solidFill>
                  <a:schemeClr val="bg1"/>
                </a:solidFill>
                <a:hlinkClick r:id="rId4"/>
              </a:rPr>
              <a:t>www.TryPearsonTexas.com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1828800"/>
            <a:ext cx="6688138" cy="6299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7646" y="2984480"/>
            <a:ext cx="123869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</a:rPr>
              <a:t>To preview additional High School Science and CTE programs available through Pearson please access the link on the following slides and go to </a:t>
            </a:r>
            <a:r>
              <a:rPr lang="en-US" sz="5400" dirty="0" smtClean="0">
                <a:solidFill>
                  <a:schemeClr val="bg1"/>
                </a:solidFill>
                <a:hlinkClick r:id="rId4"/>
              </a:rPr>
              <a:t>www.pearsonschool.com/TexasScienceCTE</a:t>
            </a:r>
            <a:endParaRPr lang="en-US" sz="5400" dirty="0" smtClean="0">
              <a:solidFill>
                <a:schemeClr val="bg1"/>
              </a:solidFill>
            </a:endParaRPr>
          </a:p>
          <a:p>
            <a:pPr algn="l"/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3"/>
              </a:rPr>
              <a:t>www.pearsonschool.com/TexasScienceCTE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Astronomy Today, 7th Edition,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©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2011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With MasteringAstronomy with Pearson eText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Chaisson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http://www.trypearsontexas.com/img/programs/covers/apSolutionScience/student/astronomy_today@2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332" y="1219200"/>
            <a:ext cx="3603462" cy="4545538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600200" y="5943600"/>
            <a:ext cx="97028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http://www.pearsonhighered.com/unfoldthewonders/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view the full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eText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Mastering site, log-in at: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www.masteringastronomy.com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Username: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TXmasterast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Password: TX1welcome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Earth Science, 13th Edition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©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2012 With MasteringEnvironmentalScience with Pearson eText Tarbuck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4" descr="http://www.trypearsontexas.com/img/programs/covers/apSolutionScience/student/earth_science@2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26" y="1222532"/>
            <a:ext cx="3940174" cy="456866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30400" y="5943600"/>
            <a:ext cx="9024906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http://www.pearsonhighered.com/tarbuck13einfo/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view the full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eText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Mastering site, log-in at: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www.masteringgeology.com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Username: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TXmastergeo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Password: TX1welcome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trypearsontexas.com/img/programs/covers/apSolutionScience/student/essentials_of_human_anatomy_and_physiology@2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9652" y="1264572"/>
            <a:ext cx="4001548" cy="460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82800" y="6396097"/>
            <a:ext cx="874156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view the full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eText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Mastering site, log-in at: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www.masteringaandp.com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Username: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TXmasterap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Password: TX1welcome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Forensic Science: An Introduction, 2nd Edition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©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2011 Saferstein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0" descr="http://www.trypearsontexas.com/img/programs/covers/apSolutionScience/student/forensic_science@2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084" y="1189814"/>
            <a:ext cx="3786916" cy="4753786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4200" y="6472297"/>
            <a:ext cx="9212778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To view additional resources, log-in at: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  <a:hlinkClick r:id="rId4"/>
              </a:rPr>
              <a:t>www.mycrimekit.com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Username: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kitcrimemy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Password: crimes12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copy 1">
  <a:themeElements>
    <a:clrScheme name="Blank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 1">
      <a:majorFont>
        <a:latin typeface="Gill Sans"/>
        <a:ea typeface="ＭＳ Ｐゴシック"/>
        <a:cs typeface=""/>
      </a:majorFont>
      <a:minorFont>
        <a:latin typeface="Gill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sym typeface="Gill Sans" charset="0"/>
          </a:defRPr>
        </a:defPPr>
      </a:lstStyle>
    </a:lnDef>
  </a:objectDefaults>
  <a:extraClrSchemeLst>
    <a:extraClrScheme>
      <a:clrScheme name="Blank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11450</TotalTime>
  <Pages>0</Pages>
  <Words>146</Words>
  <Characters>0</Characters>
  <Application>Microsoft Office PowerPoint</Application>
  <PresentationFormat>Custom</PresentationFormat>
  <Lines>0</Lines>
  <Paragraphs>26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1_Custom Design</vt:lpstr>
      <vt:lpstr>Custom Design</vt:lpstr>
      <vt:lpstr>Blank copy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Peterson, Debbi</dc:creator>
  <cp:lastModifiedBy>Pearson</cp:lastModifiedBy>
  <cp:revision>981</cp:revision>
  <cp:lastPrinted>2013-08-21T13:32:54Z</cp:lastPrinted>
  <dcterms:modified xsi:type="dcterms:W3CDTF">2013-09-16T04:35:25Z</dcterms:modified>
</cp:coreProperties>
</file>